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2" r:id="rId7"/>
    <p:sldId id="268" r:id="rId8"/>
    <p:sldId id="263" r:id="rId9"/>
    <p:sldId id="264" r:id="rId10"/>
    <p:sldId id="269" r:id="rId11"/>
    <p:sldId id="272" r:id="rId12"/>
    <p:sldId id="273" r:id="rId13"/>
    <p:sldId id="279" r:id="rId14"/>
    <p:sldId id="274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32"/>
    <p:restoredTop sz="94666"/>
  </p:normalViewPr>
  <p:slideViewPr>
    <p:cSldViewPr snapToGrid="0" snapToObjects="1">
      <p:cViewPr>
        <p:scale>
          <a:sx n="60" d="100"/>
          <a:sy n="60" d="100"/>
        </p:scale>
        <p:origin x="384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BA66-7C90-764C-9F72-4D36977A5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7F24-A91A-CD42-81DF-514961CD6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B1435-CBAC-C240-85A4-4EE0E3D0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FC6B-54EB-9C48-AA84-C5E2FD6C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78D15-93D0-7646-AB91-D90F5215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0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1B6B-8687-C14C-916C-24C5F662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7DD82-4CFB-614B-8861-C8F7D6160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7706-CAFA-E84B-BF0F-B525CB08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52799-F523-0641-AD00-3F11E1C6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8671-59E8-B14D-A0D4-787B1661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0D887-1BF2-5D46-8F01-6E6ED68DC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63251-0C55-FE44-B047-A2253EE3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1324-9699-7646-B15C-D0F5F4F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2FCF-C2F7-474E-B34B-76F52182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32F-AFB6-4849-BF97-E5141CBB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30A6-46C5-3147-8B30-28B9E699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42C9-36FB-A34F-89F4-7E9CAB4DA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3C6B4-E83B-A94A-880E-D880D9FE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FA0B-ECBE-4F43-A99B-E67F9D6A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C699-9772-A64E-99A5-F8C15B29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F92C-96A1-954E-9DEB-EFBB24F1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33B5-532F-3F4D-BD01-1FC5F1E11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E6F7-3E13-9045-845D-CE85A7EE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A4E8-A47F-D841-8899-D2294EF7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AC63-1F64-104F-BA6E-B14AECF2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62AE-BC1C-7D4C-9834-AAF3B70A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19CD-3066-2443-A433-8F2CEF6C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9BD8D-E208-634C-9E46-5D76E0B59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62F11-907B-7E4B-86E8-D0FE923E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10387-4791-774B-A103-45D33DAB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4448C-71F8-C843-802E-791A9768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5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AF54-161C-A447-A8C1-E90B8CD4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13C89-ED68-5445-8A9C-7EAF2DA5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9713-10F4-4140-B62B-2715BA1F9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E1AF5-ED15-BA4E-8A25-140AB7F03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67AA2-73F4-414A-8CCE-775DDDC68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94A0E-B7A2-A141-A08F-8AC070A0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286A7-4659-3B43-9B27-39E676D6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E6277-6E86-FA49-859A-0A8AB803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97AD-21FD-B94E-91E7-F92B6D0A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8EC8D-7CEB-B44C-AB22-EBD2148B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62445-162E-1943-8C78-E48C8209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6F4E1-8243-D74E-98C8-68EE37F7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A8D2-FE7C-ED40-BB0B-47A66DA5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C8E16-D615-CF4C-8610-8FDFBF70A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459FD-892C-E64E-B2AD-FF4BA97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0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51F2-35F8-1D4A-BADC-A057E25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3561-D082-424F-970D-4604B69A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388D4-8D08-7644-8D08-4F6976979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0C02-88F1-E04C-A743-9C7EA397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7D970-05A7-D14D-9EBA-41627928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F4C18-08A3-CE46-8BEA-4A3F4C88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C9F5-4A47-5645-B628-3EF1511F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B39F9-1824-3147-8AFD-6AC1F85DF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25E8B-4267-3344-9CA2-550E3C921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45577-F900-1846-B22B-3EC41759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A9A97-C8C7-4F4A-8C58-DEC5DDFE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49D23-D378-544B-A130-33DF9517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CB280-50D1-844D-B43A-AC01E90E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4494-D094-6441-8FF8-3732A2C80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3D97-9E6E-AF4F-89A1-E60981866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4CB00-796E-2B4E-8135-DF52F80BCF84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A729-5CC7-6F4E-8026-35AE688C9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C5B7-D88A-C744-9657-07821969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5B691-6D6C-454C-BB6F-E52BE1DFA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0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33AA-C7B8-3142-9068-53C257C0F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1200A"/>
                </a:solidFill>
              </a:rPr>
              <a:t>My Portfolio</a:t>
            </a:r>
          </a:p>
        </p:txBody>
      </p:sp>
    </p:spTree>
    <p:extLst>
      <p:ext uri="{BB962C8B-B14F-4D97-AF65-F5344CB8AC3E}">
        <p14:creationId xmlns:p14="http://schemas.microsoft.com/office/powerpoint/2010/main" val="246241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1590260" y="576470"/>
            <a:ext cx="8905461" cy="570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Web wireframes</a:t>
            </a:r>
          </a:p>
          <a:p>
            <a:endParaRPr lang="en-US" sz="3600" dirty="0"/>
          </a:p>
          <a:p>
            <a:pPr algn="l"/>
            <a:r>
              <a:rPr lang="en-US" dirty="0"/>
              <a:t>Again: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bar for expected layout/navigation ease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specific: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Drop-down list to jump to specific blog posts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1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0933C2-F6D1-4B4C-9257-24FFCAB0F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17" t="5235"/>
          <a:stretch/>
        </p:blipFill>
        <p:spPr>
          <a:xfrm>
            <a:off x="6460434" y="1550500"/>
            <a:ext cx="5731565" cy="5307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FCB163-D4EC-914A-8841-256C878C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9"/>
          <a:stretch/>
        </p:blipFill>
        <p:spPr>
          <a:xfrm>
            <a:off x="702301" y="1550501"/>
            <a:ext cx="4015539" cy="530749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 - positioning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974102" y="3831529"/>
            <a:ext cx="2782957" cy="2693510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Side </a:t>
            </a:r>
            <a:r>
              <a:rPr lang="en-US" dirty="0" err="1"/>
              <a:t>nav</a:t>
            </a:r>
            <a:r>
              <a:rPr lang="en-US" dirty="0"/>
              <a:t> included for ease of reach on mobile devices. Positioned approximately half way to minimize reach for different hand sizes.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4FC5A5-AFB7-6B47-A700-CE4D2410568B}"/>
              </a:ext>
            </a:extLst>
          </p:cNvPr>
          <p:cNvSpPr txBox="1">
            <a:spLocks/>
          </p:cNvSpPr>
          <p:nvPr/>
        </p:nvSpPr>
        <p:spPr>
          <a:xfrm>
            <a:off x="7295321" y="3329609"/>
            <a:ext cx="3578087" cy="2653747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used for web and tablet views for expected positioning, ease of navigation and to maximize space for content.</a:t>
            </a:r>
          </a:p>
          <a:p>
            <a:pPr algn="l"/>
            <a:r>
              <a:rPr lang="en-US" dirty="0"/>
              <a:t>Drop down menu included on web to jump to specific blog posts.</a:t>
            </a:r>
          </a:p>
        </p:txBody>
      </p:sp>
    </p:spTree>
    <p:extLst>
      <p:ext uri="{BB962C8B-B14F-4D97-AF65-F5344CB8AC3E}">
        <p14:creationId xmlns:p14="http://schemas.microsoft.com/office/powerpoint/2010/main" val="337186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93CF3F2-CB07-5D40-867D-07AD7A1A2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17" t="5235"/>
          <a:stretch/>
        </p:blipFill>
        <p:spPr>
          <a:xfrm>
            <a:off x="6460434" y="1550500"/>
            <a:ext cx="5731565" cy="530749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 - links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5009320" y="3831530"/>
            <a:ext cx="3359427" cy="1754262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Link removed when already on that page to improve accessibility of the site. This is to reduce output for screen readers/redundant options for scanning devices.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9068E9-E29A-ED4A-BB22-4F40AEA9B475}"/>
              </a:ext>
            </a:extLst>
          </p:cNvPr>
          <p:cNvSpPr/>
          <p:nvPr/>
        </p:nvSpPr>
        <p:spPr>
          <a:xfrm>
            <a:off x="7484167" y="2067333"/>
            <a:ext cx="815006" cy="69077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83100-7BD4-F24D-B12D-2D9FD5971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9"/>
          <a:stretch/>
        </p:blipFill>
        <p:spPr>
          <a:xfrm>
            <a:off x="702301" y="1550501"/>
            <a:ext cx="4015539" cy="53074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8197C06-A563-5C47-BAAB-C168A054B02C}"/>
              </a:ext>
            </a:extLst>
          </p:cNvPr>
          <p:cNvSpPr/>
          <p:nvPr/>
        </p:nvSpPr>
        <p:spPr>
          <a:xfrm>
            <a:off x="3763651" y="3041371"/>
            <a:ext cx="1099929" cy="9939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Nav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 bar/footer - spacing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9DFF37-01F3-C148-B45A-3BD54C2C1F1F}"/>
              </a:ext>
            </a:extLst>
          </p:cNvPr>
          <p:cNvSpPr txBox="1">
            <a:spLocks/>
          </p:cNvSpPr>
          <p:nvPr/>
        </p:nvSpPr>
        <p:spPr>
          <a:xfrm>
            <a:off x="7891670" y="1979966"/>
            <a:ext cx="3359427" cy="4302847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Nav</a:t>
            </a:r>
            <a:r>
              <a:rPr lang="en-US" dirty="0"/>
              <a:t> bar and footer have been styled using flex and percentage dimensions to be reactive which allows: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for layout sizes/positions to be maintained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/>
              <a:t>or </a:t>
            </a:r>
            <a:r>
              <a:rPr lang="en-US" dirty="0"/>
              <a:t>items to be added or removed without affecting layout</a:t>
            </a:r>
          </a:p>
          <a:p>
            <a:pPr algn="l"/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83100-7BD4-F24D-B12D-2D9FD5971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7" b="22610"/>
          <a:stretch/>
        </p:blipFill>
        <p:spPr>
          <a:xfrm>
            <a:off x="1192630" y="1550500"/>
            <a:ext cx="4015539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801A2-01BE-6641-83B1-2300D4C9C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" t="11196" r="1536"/>
          <a:stretch/>
        </p:blipFill>
        <p:spPr>
          <a:xfrm>
            <a:off x="68826" y="6282813"/>
            <a:ext cx="6233651" cy="5751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2FE1A3-F360-3F4E-A916-94A131C9AD01}"/>
              </a:ext>
            </a:extLst>
          </p:cNvPr>
          <p:cNvCxnSpPr>
            <a:cxnSpLocks/>
          </p:cNvCxnSpPr>
          <p:nvPr/>
        </p:nvCxnSpPr>
        <p:spPr>
          <a:xfrm flipH="1">
            <a:off x="68826" y="4139381"/>
            <a:ext cx="1858297" cy="2143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E06513-6123-6D44-AADE-DAD347372B18}"/>
              </a:ext>
            </a:extLst>
          </p:cNvPr>
          <p:cNvCxnSpPr>
            <a:cxnSpLocks/>
          </p:cNvCxnSpPr>
          <p:nvPr/>
        </p:nvCxnSpPr>
        <p:spPr>
          <a:xfrm>
            <a:off x="3736258" y="4139381"/>
            <a:ext cx="2566219" cy="2143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1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9F4997-B532-AF41-A550-D697E76B9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0"/>
          <a:stretch/>
        </p:blipFill>
        <p:spPr>
          <a:xfrm>
            <a:off x="3876131" y="2782957"/>
            <a:ext cx="4015539" cy="4075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Animated bar</a:t>
            </a:r>
          </a:p>
          <a:p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666C45-D3DF-9841-9210-FD7389997025}"/>
              </a:ext>
            </a:extLst>
          </p:cNvPr>
          <p:cNvCxnSpPr>
            <a:cxnSpLocks/>
          </p:cNvCxnSpPr>
          <p:nvPr/>
        </p:nvCxnSpPr>
        <p:spPr>
          <a:xfrm>
            <a:off x="3876131" y="4015408"/>
            <a:ext cx="30811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1E991C2C-2C2F-EA47-8719-CA84ECFEFA44}"/>
              </a:ext>
            </a:extLst>
          </p:cNvPr>
          <p:cNvSpPr txBox="1">
            <a:spLocks/>
          </p:cNvSpPr>
          <p:nvPr/>
        </p:nvSpPr>
        <p:spPr>
          <a:xfrm>
            <a:off x="4109764" y="1401419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demonstrate knowledge of keyframes without making the site too visually busy</a:t>
            </a:r>
          </a:p>
        </p:txBody>
      </p:sp>
    </p:spTree>
    <p:extLst>
      <p:ext uri="{BB962C8B-B14F-4D97-AF65-F5344CB8AC3E}">
        <p14:creationId xmlns:p14="http://schemas.microsoft.com/office/powerpoint/2010/main" val="125765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Alt tags on links</a:t>
            </a:r>
            <a:endParaRPr lang="en-US" sz="36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1858618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improve accessibility of site and demonstrate knowledge of accessibility.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A42A39-6E0E-144E-BDF2-42861237E042}"/>
              </a:ext>
            </a:extLst>
          </p:cNvPr>
          <p:cNvSpPr/>
          <p:nvPr/>
        </p:nvSpPr>
        <p:spPr>
          <a:xfrm>
            <a:off x="2716694" y="3896139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-AU" dirty="0">
                <a:solidFill>
                  <a:srgbClr val="F92672"/>
                </a:solidFill>
                <a:latin typeface="Menlo" panose="020B0609030804020204" pitchFamily="49" charset="0"/>
              </a:rPr>
              <a:t>a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 err="1">
                <a:solidFill>
                  <a:srgbClr val="A6E22E"/>
                </a:solidFill>
                <a:latin typeface="Menlo" panose="020B0609030804020204" pitchFamily="49" charset="0"/>
              </a:rPr>
              <a:t>href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"https://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twitter.com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Adrienne_es?ref_src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=twsrc%5Etfw"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alt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"twitter logo that links to my twitter profile"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</a:t>
            </a:r>
            <a:r>
              <a:rPr lang="en-AU" dirty="0" err="1">
                <a:solidFill>
                  <a:srgbClr val="F92672"/>
                </a:solidFill>
                <a:latin typeface="Menlo" panose="020B0609030804020204" pitchFamily="49" charset="0"/>
              </a:rPr>
              <a:t>img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 err="1">
                <a:solidFill>
                  <a:srgbClr val="A6E22E"/>
                </a:solidFill>
                <a:latin typeface="Menlo" panose="020B0609030804020204" pitchFamily="49" charset="0"/>
              </a:rPr>
              <a:t>src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src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/images/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twitterlogo.png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class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 err="1">
                <a:solidFill>
                  <a:srgbClr val="E6DB74"/>
                </a:solidFill>
                <a:latin typeface="Menlo" panose="020B0609030804020204" pitchFamily="49" charset="0"/>
              </a:rPr>
              <a:t>socials_images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AU" dirty="0">
                <a:solidFill>
                  <a:srgbClr val="A6E22E"/>
                </a:solidFill>
                <a:latin typeface="Menlo" panose="020B0609030804020204" pitchFamily="49" charset="0"/>
              </a:rPr>
              <a:t>alt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=</a:t>
            </a:r>
            <a:r>
              <a:rPr lang="en-AU" dirty="0">
                <a:solidFill>
                  <a:srgbClr val="E6DB74"/>
                </a:solidFill>
                <a:latin typeface="Menlo" panose="020B0609030804020204" pitchFamily="49" charset="0"/>
              </a:rPr>
              <a:t>"twitter logo that links to my twitter profile"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 /&gt;</a:t>
            </a:r>
          </a:p>
          <a:p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&lt;/</a:t>
            </a:r>
            <a:r>
              <a:rPr lang="en-AU" dirty="0">
                <a:solidFill>
                  <a:srgbClr val="F92672"/>
                </a:solidFill>
                <a:latin typeface="Menlo" panose="020B0609030804020204" pitchFamily="49" charset="0"/>
              </a:rPr>
              <a:t>a</a:t>
            </a:r>
            <a:r>
              <a:rPr lang="en-AU" dirty="0">
                <a:solidFill>
                  <a:srgbClr val="F8F8F2"/>
                </a:solidFill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9671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Hover/active states on links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1858618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improve engagement of site and demonstrate knowledge of conventions and appropriately modifying defaults.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151C-9815-EC4B-A5EF-F342FFD6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5696502"/>
            <a:ext cx="1231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9897D-DB7D-F142-89DB-06052DE9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8" y="3600586"/>
            <a:ext cx="13208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AEE81-ADAE-614C-84D1-B114E82D4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3" r="11205" b="15132"/>
          <a:stretch/>
        </p:blipFill>
        <p:spPr>
          <a:xfrm>
            <a:off x="4621694" y="5553076"/>
            <a:ext cx="2286000" cy="819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77CE5-0909-B34A-B159-0ECE7147B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694" y="3600586"/>
            <a:ext cx="22860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17B62-5B69-6245-98EF-1C615086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637" y="5696502"/>
            <a:ext cx="38227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D9334C-5B19-CD45-8F2E-403E3C940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837" y="3772036"/>
            <a:ext cx="37465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234093-B9DA-8B47-9C9D-D175ED47E549}"/>
              </a:ext>
            </a:extLst>
          </p:cNvPr>
          <p:cNvCxnSpPr>
            <a:cxnSpLocks/>
          </p:cNvCxnSpPr>
          <p:nvPr/>
        </p:nvCxnSpPr>
        <p:spPr>
          <a:xfrm>
            <a:off x="1967818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64DCBB-338C-B144-83D6-42653881CEE3}"/>
              </a:ext>
            </a:extLst>
          </p:cNvPr>
          <p:cNvCxnSpPr>
            <a:cxnSpLocks/>
          </p:cNvCxnSpPr>
          <p:nvPr/>
        </p:nvCxnSpPr>
        <p:spPr>
          <a:xfrm>
            <a:off x="9634201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73CFD-16FE-0D44-8134-A7723B34D507}"/>
              </a:ext>
            </a:extLst>
          </p:cNvPr>
          <p:cNvCxnSpPr>
            <a:cxnSpLocks/>
          </p:cNvCxnSpPr>
          <p:nvPr/>
        </p:nvCxnSpPr>
        <p:spPr>
          <a:xfrm>
            <a:off x="5678427" y="4651513"/>
            <a:ext cx="0" cy="735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5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4E8E4EE-E612-1647-96E2-531B6AFDFC67}"/>
              </a:ext>
            </a:extLst>
          </p:cNvPr>
          <p:cNvSpPr txBox="1">
            <a:spLocks/>
          </p:cNvSpPr>
          <p:nvPr/>
        </p:nvSpPr>
        <p:spPr>
          <a:xfrm>
            <a:off x="3637721" y="139152"/>
            <a:ext cx="4253949" cy="125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Consistent heading placement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48B358-433A-E042-86BC-F47237027264}"/>
              </a:ext>
            </a:extLst>
          </p:cNvPr>
          <p:cNvSpPr txBox="1">
            <a:spLocks/>
          </p:cNvSpPr>
          <p:nvPr/>
        </p:nvSpPr>
        <p:spPr>
          <a:xfrm>
            <a:off x="3990559" y="1858618"/>
            <a:ext cx="3548271" cy="1222513"/>
          </a:xfrm>
          <a:prstGeom prst="rect">
            <a:avLst/>
          </a:prstGeom>
          <a:solidFill>
            <a:schemeClr val="bg1"/>
          </a:solidFill>
          <a:ln>
            <a:solidFill>
              <a:srgbClr val="01200A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Added to improve engagement of site and demonstrate knowledge of conventions and appropriately modifying defaults.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0151C-9815-EC4B-A5EF-F342FFD6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5696502"/>
            <a:ext cx="1231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9897D-DB7D-F142-89DB-06052DE9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8" y="3600586"/>
            <a:ext cx="13208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AEE81-ADAE-614C-84D1-B114E82D4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3" r="11205" b="15132"/>
          <a:stretch/>
        </p:blipFill>
        <p:spPr>
          <a:xfrm>
            <a:off x="4621694" y="5553076"/>
            <a:ext cx="2286000" cy="819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77CE5-0909-B34A-B159-0ECE7147B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694" y="3600586"/>
            <a:ext cx="22860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17B62-5B69-6245-98EF-1C615086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637" y="5696502"/>
            <a:ext cx="38227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D9334C-5B19-CD45-8F2E-403E3C940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837" y="3772036"/>
            <a:ext cx="3746500" cy="330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234093-B9DA-8B47-9C9D-D175ED47E549}"/>
              </a:ext>
            </a:extLst>
          </p:cNvPr>
          <p:cNvCxnSpPr>
            <a:cxnSpLocks/>
          </p:cNvCxnSpPr>
          <p:nvPr/>
        </p:nvCxnSpPr>
        <p:spPr>
          <a:xfrm>
            <a:off x="1967818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64DCBB-338C-B144-83D6-42653881CEE3}"/>
              </a:ext>
            </a:extLst>
          </p:cNvPr>
          <p:cNvCxnSpPr>
            <a:cxnSpLocks/>
          </p:cNvCxnSpPr>
          <p:nvPr/>
        </p:nvCxnSpPr>
        <p:spPr>
          <a:xfrm>
            <a:off x="9634201" y="4439753"/>
            <a:ext cx="0" cy="1113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73CFD-16FE-0D44-8134-A7723B34D507}"/>
              </a:ext>
            </a:extLst>
          </p:cNvPr>
          <p:cNvCxnSpPr>
            <a:cxnSpLocks/>
          </p:cNvCxnSpPr>
          <p:nvPr/>
        </p:nvCxnSpPr>
        <p:spPr>
          <a:xfrm>
            <a:off x="5678427" y="4651513"/>
            <a:ext cx="0" cy="735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32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50553-7281-794F-BA60-908D45BE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09" y="0"/>
            <a:ext cx="8176591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7790C82-C34C-1348-8B64-BDE037C58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458817" cy="590384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Sitemap</a:t>
            </a:r>
          </a:p>
          <a:p>
            <a:endParaRPr lang="en-US" sz="3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Links to social media pages in footers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err="1"/>
              <a:t>Nav</a:t>
            </a:r>
            <a:r>
              <a:rPr lang="en-US" dirty="0"/>
              <a:t> bar on each page to link to all other pages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Web has option to navigate to individual posts on the blog page via drop down list in </a:t>
            </a:r>
            <a:r>
              <a:rPr lang="en-US" dirty="0" err="1"/>
              <a:t>nav</a:t>
            </a:r>
            <a:r>
              <a:rPr lang="en-US" dirty="0"/>
              <a:t> bar.</a:t>
            </a:r>
          </a:p>
          <a:p>
            <a:pPr marL="171450" indent="-171450" algn="l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84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D88E83-3D78-374C-90C6-5B18CC744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2650435" cy="126813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Mobile wireframes: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67CD3-3961-D04D-8281-2BE892D3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1828800"/>
            <a:ext cx="3043311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A0E657-5235-3A4D-9BDC-ADCCECC6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68" y="1828800"/>
            <a:ext cx="2834931" cy="502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8591C-D834-E941-8C29-9DCE3845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676" y="1828800"/>
            <a:ext cx="2837793" cy="502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AA12E-7119-E54B-8D75-24AD2D0F7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22" y="1821615"/>
            <a:ext cx="2823548" cy="50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7D63E33D-7009-2749-9F25-DA0F44E36914}"/>
              </a:ext>
            </a:extLst>
          </p:cNvPr>
          <p:cNvSpPr txBox="1">
            <a:spLocks/>
          </p:cNvSpPr>
          <p:nvPr/>
        </p:nvSpPr>
        <p:spPr>
          <a:xfrm>
            <a:off x="1590261" y="576471"/>
            <a:ext cx="8229600" cy="38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Mobile wireframes</a:t>
            </a:r>
          </a:p>
          <a:p>
            <a:endParaRPr lang="en-US" sz="3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Side </a:t>
            </a:r>
            <a:r>
              <a:rPr lang="en-US" dirty="0" err="1"/>
              <a:t>nav</a:t>
            </a:r>
            <a:r>
              <a:rPr lang="en-US" dirty="0"/>
              <a:t> bar for thumb/touch screen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</p:txBody>
      </p:sp>
    </p:spTree>
    <p:extLst>
      <p:ext uri="{BB962C8B-B14F-4D97-AF65-F5344CB8AC3E}">
        <p14:creationId xmlns:p14="http://schemas.microsoft.com/office/powerpoint/2010/main" val="387496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Tablet wireframes: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30EBD-DBB8-A644-8B75-F8D02925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70"/>
            <a:ext cx="3988088" cy="5824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010D8-6902-784B-98EF-96B7A3C5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29" y="1033670"/>
            <a:ext cx="4004227" cy="5824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9BD64-20F5-3D4B-ADBC-2E5453BD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57" y="1033670"/>
            <a:ext cx="4004227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Tablet wireframes: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F0F9F-0AD9-F647-844D-5BCD81BA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26" y="1033670"/>
            <a:ext cx="3871972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1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AA6AD5C-AE8A-C343-B088-ECD82E276140}"/>
              </a:ext>
            </a:extLst>
          </p:cNvPr>
          <p:cNvSpPr txBox="1">
            <a:spLocks/>
          </p:cNvSpPr>
          <p:nvPr/>
        </p:nvSpPr>
        <p:spPr>
          <a:xfrm>
            <a:off x="1590261" y="576470"/>
            <a:ext cx="8229600" cy="4770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Tablet wireframes</a:t>
            </a:r>
          </a:p>
          <a:p>
            <a:endParaRPr lang="en-US" sz="3600" dirty="0"/>
          </a:p>
          <a:p>
            <a:pPr algn="l"/>
            <a:r>
              <a:rPr lang="en-US" dirty="0"/>
              <a:t>Again: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Simple, repeated frame to keep pages cohesive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Square themes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Footer, titles and </a:t>
            </a:r>
            <a:r>
              <a:rPr lang="en-US" dirty="0" err="1"/>
              <a:t>nav</a:t>
            </a:r>
            <a:r>
              <a:rPr lang="en-US" dirty="0"/>
              <a:t> in same places for ease of navigation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Consistent up/down scrolling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Tablet specific: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Top </a:t>
            </a:r>
            <a:r>
              <a:rPr lang="en-US" dirty="0" err="1"/>
              <a:t>nav</a:t>
            </a:r>
            <a:r>
              <a:rPr lang="en-US" dirty="0"/>
              <a:t> bar for expected layout/navigation ease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Web wireframes: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25723-06D0-4F46-BE60-22B63F7C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9" y="634068"/>
            <a:ext cx="6560331" cy="4673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76CAD-39AF-4A42-9D8D-179E4DEE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41" y="2445026"/>
            <a:ext cx="6241458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5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79000"/>
                <a:lumOff val="21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07997F0-651C-F24A-AF67-0F405A115E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50435" cy="126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Web wireframes: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ABDFB-D80D-3749-A2D4-CD80F667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240833" cy="4412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BBDE7-38F0-0A45-887C-2EA69CC0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66" y="2504661"/>
            <a:ext cx="6193634" cy="43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470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Menlo</vt:lpstr>
      <vt:lpstr>Office Theme</vt:lpstr>
      <vt:lpstr>My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</dc:title>
  <dc:creator>Microsoft Office User</dc:creator>
  <cp:lastModifiedBy>Microsoft Office User</cp:lastModifiedBy>
  <cp:revision>16</cp:revision>
  <dcterms:created xsi:type="dcterms:W3CDTF">2020-05-24T23:20:32Z</dcterms:created>
  <dcterms:modified xsi:type="dcterms:W3CDTF">2020-05-25T07:17:00Z</dcterms:modified>
</cp:coreProperties>
</file>